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Helvetica Neue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1919ED-11B8-4F5F-8476-86119ABEFB53}">
  <a:tblStyle styleId="{E71919ED-11B8-4F5F-8476-86119ABEFB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slide" Target="slides/slide44.xml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d3f9369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ed3f9369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2d142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2d142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c2d142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c2d142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c2d142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c2d142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c2d142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c2d142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c2d142e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c2d142e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d3f9369e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d3f9369e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d3f9369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d3f9369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d3f9369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d3f9369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3f9369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3f9369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d3f9369e_0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ed3f9369e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e4a50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e4a50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5b81f9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05b81f9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d3f9369e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ed3f9369e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d3f9369e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ed3f936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d3f9369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d3f9369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d3f9369e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d3f9369e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d3f9369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d3f9369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d3f9369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d3f9369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d3f9369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d3f9369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d3f9369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d3f9369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d3f9369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d3f9369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c2d142ea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dc2d142ea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d3f9369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d3f9369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c2d142ea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dc2d142ea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5b81f9b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5b81f9b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c2d142e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c2d142e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c2d142e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c2d142e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dc2d142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dc2d142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c2d142e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dc2d142e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c2d142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c2d142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dc2d142e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dc2d142e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05c4d5f6b_1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05c4d5f6b_1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c2d142ea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c2d142e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5c4d5f6b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5c4d5f6b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5c4d5f6b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5c4d5f6b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dc2d142e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dc2d142e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c2d142e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dc2d142e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d3f9369e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ed3f9369e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d3f9369e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ed3f9369e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e5de1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e5de1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d3f9369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d3f9369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3f936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3f936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d3f9369e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d3f9369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5" Type="http://schemas.openxmlformats.org/officeDocument/2006/relationships/image" Target="../media/image17.png"/><Relationship Id="rId1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Google Shape;125;p3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Google Shape;126;p3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Google Shape;12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3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Google Shape;1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4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Google Shape;216;p4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Google Shape;217;p40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Google Shape;218;p40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Google Shape;219;p40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Google Shape;220;p4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Google Shape;221;p4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Google Shape;222;p40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Google Shape;223;p40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Google Shape;224;p40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Google Shape;225;p40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1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Google Shape;234;p41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41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Google Shape;236;p4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Google Shape;237;p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Google Shape;238;p41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Google Shape;23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p41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Google Shape;241;p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Google Shape;242;p4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Google Shape;243;p41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Google Shape;244;p41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Google Shape;245;p41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Google Shape;246;p4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Google Shape;247;p4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Google Shape;248;p41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Google Shape;249;p4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2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Google Shape;261;p42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Google Shape;262;p4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Google Shape;263;p4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Google Shape;264;p42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Google Shape;265;p42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Google Shape;266;p42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Google Shape;267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Google Shape;268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Google Shape;269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Google Shape;27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Google Shape;274;p42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Google Shape;275;p4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Google Shape;276;p4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Google Shape;277;p42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Google Shape;278;p42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43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Google Shape;289;p4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3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Google Shape;292;p43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Google Shape;29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Google Shape;295;p43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Google Shape;296;p43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Google Shape;297;p43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Google Shape;298;p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Google Shape;299;p4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Google Shape;300;p43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Google Shape;301;p43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Google Shape;302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Google Shape;303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Google Shape;304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Google Shape;305;p43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Google Shape;306;p43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Google Shape;307;p43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Google Shape;309;p43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Google Shape;310;p4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Google Shape;311;p4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Google Shape;312;p43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Google Shape;339;p47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Google Shape;346;p4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Google Shape;355;p4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Google Shape;35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49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Google Shape;35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Google Shape;136;p3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Google Shape;3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3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5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Google Shape;403;p54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Google Shape;411;p5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Google Shape;412;p55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Google Shape;420;p5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Google Shape;426;p57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Google Shape;434;p5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Google Shape;4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9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Google Shape;442;p5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Google Shape;443;p59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Google Shape;143;p3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Google Shape;144;p3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Google Shape;14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Google Shape;1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Google Shape;449;p60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Google Shape;450;p6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Google Shape;459;p6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Google Shape;460;p6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Google Shape;461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6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Google Shape;4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Google Shape;485;p63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Google Shape;494;p6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6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Google Shape;509;p66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8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Google Shape;524;p68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Google Shape;548;p7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{E71919ED-11B8-4F5F-8476-86119ABEFB53}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Google Shape;54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71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{E71919ED-11B8-4F5F-8476-86119ABEFB53}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Google Shape;551;p7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2" name="Google Shape;552;p71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{E71919ED-11B8-4F5F-8476-86119ABEFB53}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Google Shape;553;p71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54" name="Google Shape;554;p71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{E71919ED-11B8-4F5F-8476-86119ABEFB53}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Google Shape;555;p71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71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Google Shape;557;p71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{E71919ED-11B8-4F5F-8476-86119ABEFB53}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8" name="Google Shape;558;p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Google Shape;559;p71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Google Shape;561;p7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72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Google Shape;568;p72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p7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Google Shape;575;p73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Google Shape;582;p74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Google Shape;178;p36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Google Shape;195;p38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